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62" r:id="rId18"/>
    <p:sldId id="276" r:id="rId19"/>
    <p:sldId id="277" r:id="rId20"/>
    <p:sldId id="278" r:id="rId21"/>
    <p:sldId id="279" r:id="rId22"/>
    <p:sldId id="281" r:id="rId23"/>
    <p:sldId id="280" r:id="rId24"/>
    <p:sldId id="282" r:id="rId25"/>
    <p:sldId id="283" r:id="rId26"/>
    <p:sldId id="26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04"/>
  </p:normalViewPr>
  <p:slideViewPr>
    <p:cSldViewPr snapToGrid="0" snapToObjects="1">
      <p:cViewPr varScale="1">
        <p:scale>
          <a:sx n="67" d="100"/>
          <a:sy n="67" d="100"/>
        </p:scale>
        <p:origin x="4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V4kFUP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93D3-C9B8-A340-BA87-CA3A3CEB3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Travel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EC8A3-C9DF-6148-BE57-FB60371737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SUBJECT : WEB APPLICATION DEVELOPMENT USING PHP AND MYSQL</a:t>
            </a:r>
          </a:p>
          <a:p>
            <a:r>
              <a:rPr lang="en-US" dirty="0"/>
              <a:t>Group Members: JASMEET KAUR SAINI (C0738053)</a:t>
            </a:r>
          </a:p>
          <a:p>
            <a:r>
              <a:rPr lang="en-US" dirty="0"/>
              <a:t>                               NAVPREET KAUR(C0743994)</a:t>
            </a:r>
          </a:p>
        </p:txBody>
      </p:sp>
    </p:spTree>
    <p:extLst>
      <p:ext uri="{BB962C8B-B14F-4D97-AF65-F5344CB8AC3E}">
        <p14:creationId xmlns:p14="http://schemas.microsoft.com/office/powerpoint/2010/main" val="122875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3B3E-5CD3-334E-B54A-66294E71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912" y="233585"/>
            <a:ext cx="8911687" cy="1280890"/>
          </a:xfrm>
        </p:spPr>
        <p:txBody>
          <a:bodyPr/>
          <a:lstStyle/>
          <a:p>
            <a:r>
              <a:rPr lang="en-US" dirty="0"/>
              <a:t>Edit / Delete User</a:t>
            </a:r>
            <a:br>
              <a:rPr lang="en-US" dirty="0"/>
            </a:br>
            <a:r>
              <a:rPr lang="en-US" sz="2000" dirty="0"/>
              <a:t>Can edit and delete the user.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AF215-B2BD-2B4F-B97D-7CE734C01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912" y="1388532"/>
            <a:ext cx="8751147" cy="5469467"/>
          </a:xfrm>
        </p:spPr>
      </p:pic>
    </p:spTree>
    <p:extLst>
      <p:ext uri="{BB962C8B-B14F-4D97-AF65-F5344CB8AC3E}">
        <p14:creationId xmlns:p14="http://schemas.microsoft.com/office/powerpoint/2010/main" val="118110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8D-0B63-2D42-8DFE-0FF40172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13" y="319310"/>
            <a:ext cx="8911687" cy="1280890"/>
          </a:xfrm>
        </p:spPr>
        <p:txBody>
          <a:bodyPr/>
          <a:lstStyle/>
          <a:p>
            <a:r>
              <a:rPr lang="en-US" dirty="0"/>
              <a:t>Content Management (About US)</a:t>
            </a:r>
            <a:br>
              <a:rPr lang="en-US" dirty="0"/>
            </a:br>
            <a:r>
              <a:rPr lang="en-US" sz="2000" dirty="0"/>
              <a:t>Admin can update the history.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7E1A8B-1445-4349-B36A-1A456E587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113" y="1422399"/>
            <a:ext cx="8709554" cy="5443471"/>
          </a:xfrm>
        </p:spPr>
      </p:pic>
    </p:spTree>
    <p:extLst>
      <p:ext uri="{BB962C8B-B14F-4D97-AF65-F5344CB8AC3E}">
        <p14:creationId xmlns:p14="http://schemas.microsoft.com/office/powerpoint/2010/main" val="3006123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87F8-8770-6D4B-A60D-15DAE2CC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713" y="18247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Comments Screen</a:t>
            </a:r>
            <a:br>
              <a:rPr lang="en-US" dirty="0"/>
            </a:br>
            <a:r>
              <a:rPr lang="en-US" sz="2200" dirty="0"/>
              <a:t>Shows the information of the customers who wanted to inquire about the booking or any other stuff.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23A52A-512F-EA46-8F1F-0B670F52A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713" y="1439333"/>
            <a:ext cx="8692620" cy="5432888"/>
          </a:xfrm>
        </p:spPr>
      </p:pic>
    </p:spTree>
    <p:extLst>
      <p:ext uri="{BB962C8B-B14F-4D97-AF65-F5344CB8AC3E}">
        <p14:creationId xmlns:p14="http://schemas.microsoft.com/office/powerpoint/2010/main" val="925486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5532-E6C3-244A-8921-AB9E20F2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13" y="271685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Room Management</a:t>
            </a:r>
            <a:br>
              <a:rPr lang="en-US" dirty="0"/>
            </a:br>
            <a:r>
              <a:rPr lang="en-US" sz="2000" dirty="0"/>
              <a:t>Admin can add, edit or delete the room details.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125F42-67BF-B44D-8B59-8DFA02193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113" y="1498600"/>
            <a:ext cx="8794220" cy="5496388"/>
          </a:xfrm>
        </p:spPr>
      </p:pic>
    </p:spTree>
    <p:extLst>
      <p:ext uri="{BB962C8B-B14F-4D97-AF65-F5344CB8AC3E}">
        <p14:creationId xmlns:p14="http://schemas.microsoft.com/office/powerpoint/2010/main" val="2455655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A476-D4B0-3E44-9758-337F4754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045" y="405035"/>
            <a:ext cx="8911687" cy="1280890"/>
          </a:xfrm>
        </p:spPr>
        <p:txBody>
          <a:bodyPr/>
          <a:lstStyle/>
          <a:p>
            <a:r>
              <a:rPr lang="en-US" dirty="0"/>
              <a:t>Add Room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0AFFF-D1CD-F34B-BB45-36B0359E2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045" y="1473200"/>
            <a:ext cx="8675687" cy="5422304"/>
          </a:xfrm>
        </p:spPr>
      </p:pic>
    </p:spTree>
    <p:extLst>
      <p:ext uri="{BB962C8B-B14F-4D97-AF65-F5344CB8AC3E}">
        <p14:creationId xmlns:p14="http://schemas.microsoft.com/office/powerpoint/2010/main" val="2153868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606F-F2EA-9246-9B75-6AEF4E8F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911" y="347885"/>
            <a:ext cx="8911687" cy="1280890"/>
          </a:xfrm>
        </p:spPr>
        <p:txBody>
          <a:bodyPr/>
          <a:lstStyle/>
          <a:p>
            <a:r>
              <a:rPr lang="en-US" dirty="0"/>
              <a:t>Edit Room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7EDC45-F02D-464B-84C2-9C1672A7E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579" y="1264554"/>
            <a:ext cx="9014353" cy="5633971"/>
          </a:xfrm>
        </p:spPr>
      </p:pic>
    </p:spTree>
    <p:extLst>
      <p:ext uri="{BB962C8B-B14F-4D97-AF65-F5344CB8AC3E}">
        <p14:creationId xmlns:p14="http://schemas.microsoft.com/office/powerpoint/2010/main" val="2865858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B559-1A4A-364B-88DC-A8D23321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004" y="405035"/>
            <a:ext cx="8911687" cy="1280890"/>
          </a:xfrm>
        </p:spPr>
        <p:txBody>
          <a:bodyPr/>
          <a:lstStyle/>
          <a:p>
            <a:r>
              <a:rPr lang="en-US" dirty="0"/>
              <a:t>Remove Room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AE20E-9E15-5B40-8B79-87BCDD5C6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179" y="1264554"/>
            <a:ext cx="8949512" cy="5593445"/>
          </a:xfrm>
        </p:spPr>
      </p:pic>
    </p:spTree>
    <p:extLst>
      <p:ext uri="{BB962C8B-B14F-4D97-AF65-F5344CB8AC3E}">
        <p14:creationId xmlns:p14="http://schemas.microsoft.com/office/powerpoint/2010/main" val="1019616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C5CD-7AEA-8848-9C8E-E4D4CAE9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624109"/>
            <a:ext cx="9675812" cy="5158125"/>
          </a:xfrm>
        </p:spPr>
        <p:txBody>
          <a:bodyPr>
            <a:normAutofit/>
          </a:bodyPr>
          <a:lstStyle/>
          <a:p>
            <a:pPr algn="ctr"/>
            <a:br>
              <a:rPr lang="en-US" sz="4000" b="1" dirty="0"/>
            </a:br>
            <a:br>
              <a:rPr lang="en-US" sz="4000" b="1" dirty="0"/>
            </a:b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Customer Site Screenshots</a:t>
            </a:r>
          </a:p>
        </p:txBody>
      </p:sp>
    </p:spTree>
    <p:extLst>
      <p:ext uri="{BB962C8B-B14F-4D97-AF65-F5344CB8AC3E}">
        <p14:creationId xmlns:p14="http://schemas.microsoft.com/office/powerpoint/2010/main" val="3049182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7B57-56B9-AA4C-AFD4-665BD6B6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158136"/>
            <a:ext cx="8911687" cy="1280890"/>
          </a:xfrm>
        </p:spPr>
        <p:txBody>
          <a:bodyPr/>
          <a:lstStyle/>
          <a:p>
            <a:r>
              <a:rPr lang="en-US" dirty="0"/>
              <a:t>Sign Up</a:t>
            </a:r>
            <a:br>
              <a:rPr lang="en-US" dirty="0"/>
            </a:br>
            <a:r>
              <a:rPr lang="en-US" sz="2000" dirty="0"/>
              <a:t>New user can sign up.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94FE7-7C2E-F54F-8D6A-885C9EFEB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446" y="1405466"/>
            <a:ext cx="8760354" cy="5475221"/>
          </a:xfrm>
        </p:spPr>
      </p:pic>
    </p:spTree>
    <p:extLst>
      <p:ext uri="{BB962C8B-B14F-4D97-AF65-F5344CB8AC3E}">
        <p14:creationId xmlns:p14="http://schemas.microsoft.com/office/powerpoint/2010/main" val="3876452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C1FD-7101-9A42-9E03-AED830BB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758" y="23358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LOGIN</a:t>
            </a:r>
            <a:br>
              <a:rPr lang="en-US" dirty="0"/>
            </a:br>
            <a:r>
              <a:rPr lang="en-US" sz="2200" dirty="0"/>
              <a:t>Customer could login to the website to book the room or cancel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BAB38-80D8-DC4B-A0D0-AD6AB585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846" y="1264554"/>
            <a:ext cx="8949512" cy="5593445"/>
          </a:xfrm>
        </p:spPr>
      </p:pic>
    </p:spTree>
    <p:extLst>
      <p:ext uri="{BB962C8B-B14F-4D97-AF65-F5344CB8AC3E}">
        <p14:creationId xmlns:p14="http://schemas.microsoft.com/office/powerpoint/2010/main" val="564543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557D-D30A-8147-B44F-E79EB270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CC415-60CA-E244-AE5D-23BA98AA0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USED : XAMP, BRACKETS and ATOM</a:t>
            </a:r>
          </a:p>
          <a:p>
            <a:r>
              <a:rPr lang="en-US" dirty="0"/>
              <a:t>HARDWARE USED : MAC OSX</a:t>
            </a:r>
          </a:p>
          <a:p>
            <a:r>
              <a:rPr lang="en-US" dirty="0"/>
              <a:t>FRONT END LANGUAGE : PHP HYPERTEXT PREPROCESSOR</a:t>
            </a:r>
          </a:p>
          <a:p>
            <a:r>
              <a:rPr lang="en-US" dirty="0"/>
              <a:t>BACK END LANGUAGE : MYSQL</a:t>
            </a:r>
          </a:p>
          <a:p>
            <a:r>
              <a:rPr lang="en-US" dirty="0"/>
              <a:t>OTHER SCRIPTING LANGUAGE : JAVASSCRIPT, CSS, 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65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F9AB-AD67-1F45-8D58-C970097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312" y="424085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Home Page</a:t>
            </a:r>
            <a:br>
              <a:rPr lang="en-US" dirty="0"/>
            </a:br>
            <a:r>
              <a:rPr lang="en-US" sz="2000" dirty="0"/>
              <a:t>After selecting the dates, customer will check the availability.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3E599-14F2-DC43-A935-4C959A1CC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312" y="1405466"/>
            <a:ext cx="8828087" cy="5517554"/>
          </a:xfrm>
        </p:spPr>
      </p:pic>
    </p:spTree>
    <p:extLst>
      <p:ext uri="{BB962C8B-B14F-4D97-AF65-F5344CB8AC3E}">
        <p14:creationId xmlns:p14="http://schemas.microsoft.com/office/powerpoint/2010/main" val="2617489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DF698-591B-4AEA-A1FE-981EC379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548496"/>
            <a:ext cx="9401175" cy="5095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86CDAC-D9C2-4D36-A4D4-364DD2796D8B}"/>
              </a:ext>
            </a:extLst>
          </p:cNvPr>
          <p:cNvSpPr/>
          <p:nvPr/>
        </p:nvSpPr>
        <p:spPr>
          <a:xfrm>
            <a:off x="2038350" y="334060"/>
            <a:ext cx="6096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Sign Up</a:t>
            </a:r>
            <a:br>
              <a:rPr lang="en-US" sz="2000" dirty="0"/>
            </a:br>
            <a:r>
              <a:rPr lang="en-US" sz="2000" dirty="0"/>
              <a:t>Customer will select the category of the room and continue checkout.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7607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D56A-0789-4D7E-A877-629BDD80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49" y="513493"/>
            <a:ext cx="8911687" cy="737965"/>
          </a:xfrm>
        </p:spPr>
        <p:txBody>
          <a:bodyPr>
            <a:normAutofit fontScale="90000"/>
          </a:bodyPr>
          <a:lstStyle/>
          <a:p>
            <a:r>
              <a:rPr lang="en-US" dirty="0"/>
              <a:t>Cancel reservation</a:t>
            </a:r>
            <a:br>
              <a:rPr lang="en-US" sz="2200" dirty="0"/>
            </a:br>
            <a:r>
              <a:rPr lang="en-US" sz="2200" dirty="0"/>
              <a:t>With the confirmation number, he can cancel the reservation.</a:t>
            </a:r>
            <a:endParaRPr lang="en-C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4BCA6-B545-4325-91FC-45CF528A5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828799"/>
            <a:ext cx="8911687" cy="45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5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D1A437-6576-48A1-9B8F-EFE450F6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9775" y="386355"/>
            <a:ext cx="8361362" cy="661396"/>
          </a:xfrm>
        </p:spPr>
        <p:txBody>
          <a:bodyPr/>
          <a:lstStyle/>
          <a:p>
            <a:r>
              <a:rPr lang="en-US" dirty="0"/>
              <a:t>Customer can search for the location of the hotel.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AEB61-65A1-4A38-B5CB-918CF10E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49" y="1512890"/>
            <a:ext cx="8269288" cy="51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18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9CF1-4BC6-4F28-A72D-0B835C9E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357854"/>
            <a:ext cx="7779800" cy="623665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Customer could send the message to the admin.</a:t>
            </a:r>
            <a:r>
              <a:rPr lang="en-US" dirty="0"/>
              <a:t>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9EFC4-63B4-4C59-84B9-DDAD0AB4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196577"/>
            <a:ext cx="8743950" cy="5464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B282B-D1CC-4C5F-8F83-41CA158C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994" y="1196577"/>
            <a:ext cx="2903611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33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A5793B2-2993-4171-AC51-E25254B24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363" y="1591266"/>
            <a:ext cx="8915399" cy="2322917"/>
          </a:xfrm>
        </p:spPr>
        <p:txBody>
          <a:bodyPr>
            <a:normAutofit/>
          </a:bodyPr>
          <a:lstStyle/>
          <a:p>
            <a:r>
              <a:rPr lang="en-CA" sz="4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Hosting link for the website.</a:t>
            </a:r>
          </a:p>
          <a:p>
            <a:endParaRPr lang="en-CA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CA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https://bit.ly/2V4kFUP</a:t>
            </a:r>
            <a:endParaRPr lang="en-CA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84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66FDBD-971D-084D-9832-F53DC5243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8846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492C-9550-7742-9852-02F2E782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1"/>
            <a:ext cx="8911687" cy="465102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A0B4-F45D-A444-977E-D0C2A72B9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73304"/>
            <a:ext cx="8915400" cy="4504765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General features : </a:t>
            </a:r>
          </a:p>
          <a:p>
            <a:pPr lvl="1"/>
            <a:r>
              <a:rPr lang="en-US" sz="1900" dirty="0"/>
              <a:t>Session Management</a:t>
            </a:r>
          </a:p>
          <a:p>
            <a:pPr lvl="1"/>
            <a:r>
              <a:rPr lang="en-US" sz="1900" dirty="0"/>
              <a:t>Account Management (Admin, Customer)</a:t>
            </a:r>
          </a:p>
          <a:p>
            <a:pPr lvl="1"/>
            <a:r>
              <a:rPr lang="en-US" sz="1900" dirty="0"/>
              <a:t>Twilio Integration for Sending Text Messages</a:t>
            </a:r>
          </a:p>
          <a:p>
            <a:pPr lvl="1"/>
            <a:r>
              <a:rPr lang="en-US" sz="1900" dirty="0" err="1"/>
              <a:t>Paypal</a:t>
            </a:r>
            <a:r>
              <a:rPr lang="en-US" sz="1900" dirty="0"/>
              <a:t> Integration for making payment using credit card</a:t>
            </a:r>
          </a:p>
          <a:p>
            <a:r>
              <a:rPr lang="en-US" sz="2000" b="1" dirty="0"/>
              <a:t>Customer features : </a:t>
            </a:r>
          </a:p>
          <a:p>
            <a:pPr lvl="1"/>
            <a:r>
              <a:rPr lang="en-US" sz="1900" dirty="0"/>
              <a:t>Account Creation - Login, Signup, Change Password, Logout</a:t>
            </a:r>
          </a:p>
          <a:p>
            <a:pPr lvl="1"/>
            <a:r>
              <a:rPr lang="en-US" sz="1900" dirty="0"/>
              <a:t>SMS Reminder</a:t>
            </a:r>
          </a:p>
          <a:p>
            <a:pPr lvl="1"/>
            <a:r>
              <a:rPr lang="en-US" sz="1900" dirty="0"/>
              <a:t>Book a room by date</a:t>
            </a:r>
          </a:p>
          <a:p>
            <a:pPr lvl="1"/>
            <a:r>
              <a:rPr lang="en-US" sz="1900" dirty="0"/>
              <a:t>Email confirmation by booking</a:t>
            </a:r>
          </a:p>
          <a:p>
            <a:pPr lvl="1"/>
            <a:r>
              <a:rPr lang="en-US" sz="1900" dirty="0"/>
              <a:t>View Details of a room</a:t>
            </a:r>
          </a:p>
        </p:txBody>
      </p:sp>
    </p:spTree>
    <p:extLst>
      <p:ext uri="{BB962C8B-B14F-4D97-AF65-F5344CB8AC3E}">
        <p14:creationId xmlns:p14="http://schemas.microsoft.com/office/powerpoint/2010/main" val="3327361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C541-E320-BE4D-861B-EA9F1C2D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Cont’d…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12FE-B490-8D4A-9671-F65501C8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9506"/>
            <a:ext cx="9015600" cy="4374776"/>
          </a:xfrm>
        </p:spPr>
        <p:txBody>
          <a:bodyPr>
            <a:normAutofit/>
          </a:bodyPr>
          <a:lstStyle/>
          <a:p>
            <a:r>
              <a:rPr lang="en-US" sz="2000" b="1" dirty="0"/>
              <a:t>Admin Features :</a:t>
            </a:r>
          </a:p>
          <a:p>
            <a:pPr lvl="1"/>
            <a:r>
              <a:rPr lang="en-US" sz="2000" dirty="0"/>
              <a:t>Content Management Features</a:t>
            </a:r>
          </a:p>
          <a:p>
            <a:pPr lvl="2"/>
            <a:r>
              <a:rPr lang="en-US" sz="2000" dirty="0"/>
              <a:t>Allow admin to change static content on a page</a:t>
            </a:r>
          </a:p>
          <a:p>
            <a:pPr lvl="1"/>
            <a:r>
              <a:rPr lang="en-US" sz="2000" dirty="0"/>
              <a:t>Account Management</a:t>
            </a:r>
          </a:p>
          <a:p>
            <a:pPr lvl="1"/>
            <a:r>
              <a:rPr lang="en-US" sz="2000" dirty="0"/>
              <a:t>CRUD on USERS</a:t>
            </a:r>
          </a:p>
          <a:p>
            <a:pPr lvl="2"/>
            <a:r>
              <a:rPr lang="en-US" sz="2000" dirty="0"/>
              <a:t>Add User, Edit User, Delete User, View User</a:t>
            </a:r>
          </a:p>
          <a:p>
            <a:pPr lvl="1"/>
            <a:r>
              <a:rPr lang="en-US" sz="2000" dirty="0"/>
              <a:t>Managing Rooms</a:t>
            </a:r>
          </a:p>
          <a:p>
            <a:pPr lvl="2"/>
            <a:r>
              <a:rPr lang="en-US" sz="2000" dirty="0"/>
              <a:t>	Add Room, Edit Room, Delete Room, View Room</a:t>
            </a:r>
          </a:p>
        </p:txBody>
      </p:sp>
    </p:spTree>
    <p:extLst>
      <p:ext uri="{BB962C8B-B14F-4D97-AF65-F5344CB8AC3E}">
        <p14:creationId xmlns:p14="http://schemas.microsoft.com/office/powerpoint/2010/main" val="3219045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C5CD-7AEA-8848-9C8E-E4D4CAE9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624109"/>
            <a:ext cx="9675812" cy="5158125"/>
          </a:xfrm>
        </p:spPr>
        <p:txBody>
          <a:bodyPr>
            <a:normAutofit/>
          </a:bodyPr>
          <a:lstStyle/>
          <a:p>
            <a:pPr algn="ctr"/>
            <a:br>
              <a:rPr lang="en-US" sz="4000" b="1" dirty="0"/>
            </a:br>
            <a:br>
              <a:rPr lang="en-US" sz="4000" b="1" dirty="0"/>
            </a:b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ADMIN Side</a:t>
            </a:r>
          </a:p>
        </p:txBody>
      </p:sp>
    </p:spTree>
    <p:extLst>
      <p:ext uri="{BB962C8B-B14F-4D97-AF65-F5344CB8AC3E}">
        <p14:creationId xmlns:p14="http://schemas.microsoft.com/office/powerpoint/2010/main" val="4163698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6D74-79A4-7D49-AE19-EB374221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46" y="152845"/>
            <a:ext cx="8911687" cy="640445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PAGE</a:t>
            </a:r>
            <a:br>
              <a:rPr lang="en-US" dirty="0"/>
            </a:br>
            <a:r>
              <a:rPr lang="en-US" sz="2200" dirty="0"/>
              <a:t>Admin can login to the site to see the database</a:t>
            </a:r>
            <a:r>
              <a:rPr lang="en-US" sz="1600" dirty="0"/>
              <a:t>.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AB249-E820-D94A-A404-10326910D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246" y="1264555"/>
            <a:ext cx="8949512" cy="5593445"/>
          </a:xfrm>
        </p:spPr>
      </p:pic>
    </p:spTree>
    <p:extLst>
      <p:ext uri="{BB962C8B-B14F-4D97-AF65-F5344CB8AC3E}">
        <p14:creationId xmlns:p14="http://schemas.microsoft.com/office/powerpoint/2010/main" val="2485944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14CE-7F1A-2349-94DC-9D602F341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9" y="128810"/>
            <a:ext cx="8911687" cy="1280890"/>
          </a:xfrm>
        </p:spPr>
        <p:txBody>
          <a:bodyPr/>
          <a:lstStyle/>
          <a:p>
            <a:r>
              <a:rPr lang="en-US" dirty="0"/>
              <a:t>HOME PAGE</a:t>
            </a:r>
            <a:br>
              <a:rPr lang="en-US" dirty="0"/>
            </a:br>
            <a:r>
              <a:rPr lang="en-US" sz="2000" dirty="0"/>
              <a:t>Shows the registered users.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2D8CC-4C7B-2448-BEB3-654D7BA9A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59" y="1238982"/>
            <a:ext cx="8990428" cy="5619018"/>
          </a:xfrm>
        </p:spPr>
      </p:pic>
    </p:spTree>
    <p:extLst>
      <p:ext uri="{BB962C8B-B14F-4D97-AF65-F5344CB8AC3E}">
        <p14:creationId xmlns:p14="http://schemas.microsoft.com/office/powerpoint/2010/main" val="1112122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8B59-4097-5D44-8546-A5441F5C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93" y="109760"/>
            <a:ext cx="8911687" cy="1280890"/>
          </a:xfrm>
        </p:spPr>
        <p:txBody>
          <a:bodyPr/>
          <a:lstStyle/>
          <a:p>
            <a:r>
              <a:rPr lang="en-US" dirty="0"/>
              <a:t>User Management</a:t>
            </a:r>
            <a:br>
              <a:rPr lang="en-US" dirty="0"/>
            </a:br>
            <a:r>
              <a:rPr lang="en-US" sz="2000" dirty="0"/>
              <a:t>Manages admin side users.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953A11-9BAC-8944-AFB0-46D92838A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593" y="1238982"/>
            <a:ext cx="8990428" cy="5619018"/>
          </a:xfrm>
        </p:spPr>
      </p:pic>
    </p:spTree>
    <p:extLst>
      <p:ext uri="{BB962C8B-B14F-4D97-AF65-F5344CB8AC3E}">
        <p14:creationId xmlns:p14="http://schemas.microsoft.com/office/powerpoint/2010/main" val="3076234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DD3B-4E83-B945-A80C-B9FC9C2B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580" y="138335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Add User</a:t>
            </a:r>
            <a:br>
              <a:rPr lang="en-US" dirty="0"/>
            </a:br>
            <a:r>
              <a:rPr lang="en-US" sz="2200" dirty="0"/>
              <a:t>Adds the admin side users for the management purpose.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B7B1E-CA7A-F94E-8F9F-EAB26A5FD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580" y="1264555"/>
            <a:ext cx="8997420" cy="5623388"/>
          </a:xfrm>
        </p:spPr>
      </p:pic>
    </p:spTree>
    <p:extLst>
      <p:ext uri="{BB962C8B-B14F-4D97-AF65-F5344CB8AC3E}">
        <p14:creationId xmlns:p14="http://schemas.microsoft.com/office/powerpoint/2010/main" val="3131477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162</TotalTime>
  <Words>222</Words>
  <Application>Microsoft Office PowerPoint</Application>
  <PresentationFormat>Widescreen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Wisp</vt:lpstr>
      <vt:lpstr>Travel Website</vt:lpstr>
      <vt:lpstr>CONFIGURATION</vt:lpstr>
      <vt:lpstr>FEATURES</vt:lpstr>
      <vt:lpstr>Cont’d…</vt:lpstr>
      <vt:lpstr>    ADMIN Side</vt:lpstr>
      <vt:lpstr>LOGIN PAGE Admin can login to the site to see the database. </vt:lpstr>
      <vt:lpstr>HOME PAGE Shows the registered users.</vt:lpstr>
      <vt:lpstr>User Management Manages admin side users.</vt:lpstr>
      <vt:lpstr>Add User Adds the admin side users for the management purpose.</vt:lpstr>
      <vt:lpstr>Edit / Delete User Can edit and delete the user.</vt:lpstr>
      <vt:lpstr>Content Management (About US) Admin can update the history.</vt:lpstr>
      <vt:lpstr>Comments Screen Shows the information of the customers who wanted to inquire about the booking or any other stuff.</vt:lpstr>
      <vt:lpstr>Room Management Admin can add, edit or delete the room details.</vt:lpstr>
      <vt:lpstr>Add Room</vt:lpstr>
      <vt:lpstr>Edit Room</vt:lpstr>
      <vt:lpstr>Remove Room</vt:lpstr>
      <vt:lpstr>    Customer Site Screenshots</vt:lpstr>
      <vt:lpstr>Sign Up New user can sign up.</vt:lpstr>
      <vt:lpstr>LOGIN Customer could login to the website to book the room or cancel it.</vt:lpstr>
      <vt:lpstr>Home Page After selecting the dates, customer will check the availability.</vt:lpstr>
      <vt:lpstr>PowerPoint Presentation</vt:lpstr>
      <vt:lpstr>Cancel reservation With the confirmation number, he can cancel the reservation.</vt:lpstr>
      <vt:lpstr>PowerPoint Presentation</vt:lpstr>
      <vt:lpstr>Customer could send the message to the admin.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Website</dc:title>
  <dc:creator>Microsoft Office User</dc:creator>
  <cp:lastModifiedBy>Navpreet kaur</cp:lastModifiedBy>
  <cp:revision>29</cp:revision>
  <dcterms:created xsi:type="dcterms:W3CDTF">2019-02-27T01:58:51Z</dcterms:created>
  <dcterms:modified xsi:type="dcterms:W3CDTF">2019-03-29T19:50:35Z</dcterms:modified>
</cp:coreProperties>
</file>